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548131E-7F32-4598-B45E-6150BFA183A1}" type="datetimeFigureOut">
              <a:rPr lang="pt-BR" smtClean="0"/>
              <a:t>31/08/2015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FEB802-18D0-4C25-987F-BAB7904872B0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8131E-7F32-4598-B45E-6150BFA183A1}" type="datetimeFigureOut">
              <a:rPr lang="pt-BR" smtClean="0"/>
              <a:t>31/08/2015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EB802-18D0-4C25-987F-BAB7904872B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548131E-7F32-4598-B45E-6150BFA183A1}" type="datetimeFigureOut">
              <a:rPr lang="pt-BR" smtClean="0"/>
              <a:t>31/08/2015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AFEB802-18D0-4C25-987F-BAB7904872B0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8131E-7F32-4598-B45E-6150BFA183A1}" type="datetimeFigureOut">
              <a:rPr lang="pt-BR" smtClean="0"/>
              <a:t>31/08/2015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AFEB802-18D0-4C25-987F-BAB7904872B0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8131E-7F32-4598-B45E-6150BFA183A1}" type="datetimeFigureOut">
              <a:rPr lang="pt-BR" smtClean="0"/>
              <a:t>31/08/2015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AFEB802-18D0-4C25-987F-BAB7904872B0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548131E-7F32-4598-B45E-6150BFA183A1}" type="datetimeFigureOut">
              <a:rPr lang="pt-BR" smtClean="0"/>
              <a:t>31/08/2015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AFEB802-18D0-4C25-987F-BAB7904872B0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548131E-7F32-4598-B45E-6150BFA183A1}" type="datetimeFigureOut">
              <a:rPr lang="pt-BR" smtClean="0"/>
              <a:t>31/08/2015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AFEB802-18D0-4C25-987F-BAB7904872B0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8131E-7F32-4598-B45E-6150BFA183A1}" type="datetimeFigureOut">
              <a:rPr lang="pt-BR" smtClean="0"/>
              <a:t>31/08/2015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AFEB802-18D0-4C25-987F-BAB7904872B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8131E-7F32-4598-B45E-6150BFA183A1}" type="datetimeFigureOut">
              <a:rPr lang="pt-BR" smtClean="0"/>
              <a:t>31/08/2015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FEB802-18D0-4C25-987F-BAB7904872B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8131E-7F32-4598-B45E-6150BFA183A1}" type="datetimeFigureOut">
              <a:rPr lang="pt-BR" smtClean="0"/>
              <a:t>31/08/2015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AFEB802-18D0-4C25-987F-BAB7904872B0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548131E-7F32-4598-B45E-6150BFA183A1}" type="datetimeFigureOut">
              <a:rPr lang="pt-BR" smtClean="0"/>
              <a:t>31/08/2015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AFEB802-18D0-4C25-987F-BAB7904872B0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548131E-7F32-4598-B45E-6150BFA183A1}" type="datetimeFigureOut">
              <a:rPr lang="pt-BR" smtClean="0"/>
              <a:t>31/08/2015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AFEB802-18D0-4C25-987F-BAB7904872B0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O Amor nos tempos do blog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De Vinícius Campos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6632"/>
            <a:ext cx="5832648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149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Libras 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44824"/>
            <a:ext cx="5715000" cy="4320480"/>
          </a:xfrm>
        </p:spPr>
      </p:pic>
      <p:sp>
        <p:nvSpPr>
          <p:cNvPr id="5" name="CaixaDeTexto 4"/>
          <p:cNvSpPr txBox="1"/>
          <p:nvPr/>
        </p:nvSpPr>
        <p:spPr>
          <a:xfrm>
            <a:off x="6012160" y="1988840"/>
            <a:ext cx="29523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Libras é a linguagem utilizada pelos surdos para se comunicar. Cada país possui seu próprio sistema de códigos, ou seja, a linguagem não é universal.</a:t>
            </a:r>
          </a:p>
          <a:p>
            <a:endParaRPr lang="pt-BR" dirty="0"/>
          </a:p>
          <a:p>
            <a:r>
              <a:rPr lang="pt-BR" dirty="0" smtClean="0"/>
              <a:t>Ao lado, está o alfabeto de sinais.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80486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autor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700808"/>
            <a:ext cx="4392488" cy="4752528"/>
          </a:xfrm>
        </p:spPr>
      </p:pic>
      <p:sp>
        <p:nvSpPr>
          <p:cNvPr id="3" name="CaixaDeTexto 2"/>
          <p:cNvSpPr txBox="1"/>
          <p:nvPr/>
        </p:nvSpPr>
        <p:spPr>
          <a:xfrm>
            <a:off x="4860032" y="1700808"/>
            <a:ext cx="3600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Vinícius Campos é ator, apresentador e escritor de livros infanto-juvenis.</a:t>
            </a:r>
          </a:p>
          <a:p>
            <a:r>
              <a:rPr lang="pt-BR" sz="2400" dirty="0" smtClean="0"/>
              <a:t>Durante muitos anos trabalhou no canal a cabo Disney </a:t>
            </a:r>
            <a:r>
              <a:rPr lang="pt-BR" sz="2400" dirty="0" err="1" smtClean="0"/>
              <a:t>Channel</a:t>
            </a:r>
            <a:r>
              <a:rPr lang="pt-BR" sz="2400" dirty="0" smtClean="0"/>
              <a:t>.</a:t>
            </a:r>
          </a:p>
          <a:p>
            <a:endParaRPr lang="pt-BR" sz="2400" dirty="0"/>
          </a:p>
          <a:p>
            <a:r>
              <a:rPr lang="pt-BR" sz="2400" dirty="0" smtClean="0"/>
              <a:t>Escreveu o livro O amor nos tempos do blog após ler o livro O amor nos tempos do cólera.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211987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inspiração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Vinícius Campos inspirou-se no romance “O amor nos tempos do cólera”, de Gabriel </a:t>
            </a:r>
            <a:r>
              <a:rPr lang="pt-BR" dirty="0" err="1" smtClean="0"/>
              <a:t>Gárcia</a:t>
            </a:r>
            <a:r>
              <a:rPr lang="pt-BR" dirty="0" smtClean="0"/>
              <a:t> </a:t>
            </a:r>
            <a:r>
              <a:rPr lang="pt-BR" dirty="0" err="1" smtClean="0"/>
              <a:t>Marquez</a:t>
            </a:r>
            <a:r>
              <a:rPr lang="pt-BR" dirty="0" smtClean="0"/>
              <a:t> para fazer sua obra “O amor nos tempos do blog”.</a:t>
            </a:r>
          </a:p>
          <a:p>
            <a:pPr marL="0" indent="0">
              <a:buNone/>
            </a:pPr>
            <a:r>
              <a:rPr lang="pt-BR" dirty="0" smtClean="0"/>
              <a:t>Na primeira obra, </a:t>
            </a:r>
            <a:r>
              <a:rPr lang="pt-BR" dirty="0" err="1" smtClean="0"/>
              <a:t>Marquez</a:t>
            </a:r>
            <a:r>
              <a:rPr lang="pt-BR" dirty="0" smtClean="0"/>
              <a:t> faz um casal que se corresponde por cartas. </a:t>
            </a:r>
          </a:p>
          <a:p>
            <a:pPr marL="0" indent="0">
              <a:buNone/>
            </a:pPr>
            <a:r>
              <a:rPr lang="pt-BR" dirty="0" smtClean="0"/>
              <a:t>Quase um século depois Vinícius Campos faz um casal formando-se através de conversar em um blog.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3023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Autor e obra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556792"/>
            <a:ext cx="4577688" cy="4896544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28800"/>
            <a:ext cx="3888432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893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amor nos tempos do cólera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dirty="0" smtClean="0"/>
              <a:t>Luz e Bernardo leem a obra, em seguida um rápido resumo:</a:t>
            </a:r>
          </a:p>
          <a:p>
            <a:pPr marL="0" indent="0">
              <a:buNone/>
            </a:pPr>
            <a:r>
              <a:rPr lang="pt-BR" dirty="0" smtClean="0"/>
              <a:t>“</a:t>
            </a:r>
            <a:r>
              <a:rPr lang="pt-BR" dirty="0"/>
              <a:t>Um romance de realismo fantástico que fala sobre um amor sem barreiras num cenário de uma pequena cidade do Caribe em fins do século XIX. O amor de dois jovens e suas cartas transbordando de emoção e lirismo são interrompidas pelos preconceitos e hipocrisias da sociedade da época. Florentino </a:t>
            </a:r>
            <a:r>
              <a:rPr lang="pt-BR" dirty="0" err="1"/>
              <a:t>Ariza</a:t>
            </a:r>
            <a:r>
              <a:rPr lang="pt-BR" dirty="0"/>
              <a:t> jura amor eterno a Fermina </a:t>
            </a:r>
            <a:r>
              <a:rPr lang="pt-BR" dirty="0" err="1"/>
              <a:t>Paza</a:t>
            </a:r>
            <a:r>
              <a:rPr lang="pt-BR" dirty="0"/>
              <a:t> e mesmo quando sua amada casa-se com Juvenal </a:t>
            </a:r>
            <a:r>
              <a:rPr lang="pt-BR" dirty="0" err="1"/>
              <a:t>Urbino</a:t>
            </a:r>
            <a:r>
              <a:rPr lang="pt-BR" dirty="0"/>
              <a:t>, sua jura persiste e espera 53 anos, 7 meses e 11 dias, quando seu rival morre, para ter seu amor em seus </a:t>
            </a:r>
            <a:r>
              <a:rPr lang="pt-BR" dirty="0" smtClean="0"/>
              <a:t>braços”.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40256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Enredo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Bernardo começa a escrever um blog, como título usa “</a:t>
            </a:r>
            <a:r>
              <a:rPr lang="pt-BR" dirty="0" err="1" smtClean="0"/>
              <a:t>Ariza</a:t>
            </a:r>
            <a:r>
              <a:rPr lang="pt-BR" dirty="0" smtClean="0"/>
              <a:t> em silêncio”; </a:t>
            </a:r>
            <a:r>
              <a:rPr lang="pt-BR" dirty="0" err="1" smtClean="0"/>
              <a:t>Ariza</a:t>
            </a:r>
            <a:r>
              <a:rPr lang="pt-BR" dirty="0" smtClean="0"/>
              <a:t> é uma homenagem ao personagem de seu livro favorito “O amor nos tempos do cólera”, e em silêncio caracteriza sua condição de surdo.</a:t>
            </a:r>
          </a:p>
          <a:p>
            <a:pPr marL="0" indent="0">
              <a:buNone/>
            </a:pPr>
            <a:r>
              <a:rPr lang="pt-BR" dirty="0" smtClean="0"/>
              <a:t>Outras duas pessoas também montam um blog: Luz e Vitória, são irmão gêmeas, mas completamente diferentes quanto as personalidades.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7629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Enredo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Vitória tem como título para seu blog “Deusa cibernética”, lá a vemos como uma menina fútil, egoísta e cruel, até com a própria irmã.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Luz dá a seu blog o nome de “Cinderela virtual”, vemos a menina como romântica, sonhadora e com o coração bom.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52559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Irmã gêmeas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 smtClean="0"/>
              <a:t>Apesar de serem gêmeas, Luz e Vitória são completamente diferentes, vemos isso através de seus blogs:</a:t>
            </a:r>
          </a:p>
          <a:p>
            <a:pPr marL="0" indent="0">
              <a:buNone/>
            </a:pPr>
            <a:r>
              <a:rPr lang="pt-BR" dirty="0" smtClean="0"/>
              <a:t>Cinderela virtual, de Luz, conta uma história de amor. Aliás, a relação com os contos de fada, mostra como ela é meiga.</a:t>
            </a:r>
          </a:p>
          <a:p>
            <a:pPr marL="0" indent="0">
              <a:buNone/>
            </a:pPr>
            <a:r>
              <a:rPr lang="pt-BR" dirty="0" smtClean="0"/>
              <a:t>Já Vitória nomeia seu blog de “Deusa cibernética”, lá ela se acha a mais bonita, aquela que todas devem copiar, um blog de futilidades relacionados a moda, status e beleza.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60253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Bernardo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Bernardo é surdo, por isso, faz aulas no período contrário em um centro para surdos. Assim ele consegue acompanhar melhor as aulas.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Luz decide aprender a linguagem dos surdos: LIBRAS, sigla de “Língua brasileira de sinais”. Assim, ela pode se comunicar melhor com seu amor.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81951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</TotalTime>
  <Words>535</Words>
  <Application>Microsoft Office PowerPoint</Application>
  <PresentationFormat>Apresentação na tela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Mediano</vt:lpstr>
      <vt:lpstr>O Amor nos tempos do blog</vt:lpstr>
      <vt:lpstr>O autor</vt:lpstr>
      <vt:lpstr>A inspiração</vt:lpstr>
      <vt:lpstr>Autor e obra</vt:lpstr>
      <vt:lpstr>O amor nos tempos do cólera</vt:lpstr>
      <vt:lpstr>Enredo </vt:lpstr>
      <vt:lpstr>Enredo </vt:lpstr>
      <vt:lpstr>Irmã gêmeas</vt:lpstr>
      <vt:lpstr>Bernardo </vt:lpstr>
      <vt:lpstr>Libras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Amor nos tempos do blog</dc:title>
  <dc:creator>CRISTIANO</dc:creator>
  <cp:lastModifiedBy>CRISTIANO</cp:lastModifiedBy>
  <cp:revision>3</cp:revision>
  <dcterms:created xsi:type="dcterms:W3CDTF">2015-08-31T18:42:57Z</dcterms:created>
  <dcterms:modified xsi:type="dcterms:W3CDTF">2015-09-01T00:20:13Z</dcterms:modified>
</cp:coreProperties>
</file>